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8" r:id="rId3"/>
    <p:sldId id="260" r:id="rId4"/>
  </p:sldIdLst>
  <p:sldSz cx="12192000" cy="6858000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1E39"/>
    <a:srgbClr val="7979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085"/>
    <p:restoredTop sz="91429"/>
  </p:normalViewPr>
  <p:slideViewPr>
    <p:cSldViewPr>
      <p:cViewPr varScale="1">
        <p:scale>
          <a:sx n="117" d="100"/>
          <a:sy n="117" d="100"/>
        </p:scale>
        <p:origin x="304" y="16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7B2E9FF-A8CE-DA41-9A7F-869162096F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E118F94-F953-1D48-8020-831B4D38A2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2C54BFD-DB91-6944-AEEC-3E122BE6ED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19E0EF-1263-4416-A165-1958011F505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69195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7B2E9FF-A8CE-DA41-9A7F-869162096F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E118F94-F953-1D48-8020-831B4D38A2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2C54BFD-DB91-6944-AEEC-3E122BE6ED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63B37C-44C3-4327-8884-CEC4DF193CF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48946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7B2E9FF-A8CE-DA41-9A7F-869162096F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E118F94-F953-1D48-8020-831B4D38A2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2C54BFD-DB91-6944-AEEC-3E122BE6ED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697BAB-6A0E-42D0-9458-0E2F17EBD6E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09890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7B2E9FF-A8CE-DA41-9A7F-869162096F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E118F94-F953-1D48-8020-831B4D38A2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2C54BFD-DB91-6944-AEEC-3E122BE6ED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E3746-AA45-449A-B763-5463867B8C4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62797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7B2E9FF-A8CE-DA41-9A7F-869162096F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E118F94-F953-1D48-8020-831B4D38A2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2C54BFD-DB91-6944-AEEC-3E122BE6ED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160F56-8EF9-436A-8C4E-81E8F318941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27846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B2E9FF-A8CE-DA41-9A7F-869162096F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118F94-F953-1D48-8020-831B4D38A2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C54BFD-DB91-6944-AEEC-3E122BE6ED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A3E7D6-EEB9-415F-84E9-9DF8C64D186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55054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7B2E9FF-A8CE-DA41-9A7F-869162096F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E118F94-F953-1D48-8020-831B4D38A2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2C54BFD-DB91-6944-AEEC-3E122BE6ED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4E8F0F-8603-490E-B2AC-E75C8DB74EF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35108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7B2E9FF-A8CE-DA41-9A7F-869162096F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E118F94-F953-1D48-8020-831B4D38A2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2C54BFD-DB91-6944-AEEC-3E122BE6ED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FDACF-DD44-4CDD-91A9-64E05BDA46A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48803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7B2E9FF-A8CE-DA41-9A7F-869162096F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E118F94-F953-1D48-8020-831B4D38A2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2C54BFD-DB91-6944-AEEC-3E122BE6ED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CC916A-EF61-4842-8514-02FEF84C4D3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37362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B2E9FF-A8CE-DA41-9A7F-869162096F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118F94-F953-1D48-8020-831B4D38A2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C54BFD-DB91-6944-AEEC-3E122BE6ED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C78B06-BD98-4EEE-9A30-4134569C2F9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50642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B2E9FF-A8CE-DA41-9A7F-869162096F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118F94-F953-1D48-8020-831B4D38A2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C54BFD-DB91-6944-AEEC-3E122BE6ED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D611D1-8AE2-4B0A-A082-39A7B21964D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75613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7B2E9FF-A8CE-DA41-9A7F-869162096F6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E118F94-F953-1D48-8020-831B4D38A2C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2C54BFD-DB91-6944-AEEC-3E122BE6ED3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4C983005-04B8-4641-9B1E-0597F83AF4E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Text Box 11">
            <a:extLst>
              <a:ext uri="{FF2B5EF4-FFF2-40B4-BE49-F238E27FC236}">
                <a16:creationId xmlns:a16="http://schemas.microsoft.com/office/drawing/2014/main" id="{95A4E717-1306-894F-8547-5F3099234C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352" y="3135020"/>
            <a:ext cx="11559042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/>
              <a:t>Introduction</a:t>
            </a:r>
          </a:p>
          <a:p>
            <a:pPr>
              <a:defRPr/>
            </a:pPr>
            <a:r>
              <a:rPr lang="en-US" dirty="0"/>
              <a:t>Use this slide to present the problem the paper addresses. Feel free to insert an image or graphic; make this slide your “own”. </a:t>
            </a:r>
          </a:p>
          <a:p>
            <a:pPr>
              <a:defRPr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You may customize all areas of the slides; we suggest leaving the the title, author(s), affiliation(s), and logos on this slide.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Discuss your work in more detail using the next slides.</a:t>
            </a:r>
          </a:p>
          <a:p>
            <a:pPr>
              <a:defRPr/>
            </a:pP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US" dirty="0">
                <a:solidFill>
                  <a:srgbClr val="A71E39"/>
                </a:solidFill>
              </a:rPr>
              <a:t>Archiving red is # a71e39</a:t>
            </a:r>
          </a:p>
        </p:txBody>
      </p:sp>
      <p:sp>
        <p:nvSpPr>
          <p:cNvPr id="13315" name="TextBox 3"/>
          <p:cNvSpPr txBox="1">
            <a:spLocks noChangeArrowheads="1"/>
          </p:cNvSpPr>
          <p:nvPr/>
        </p:nvSpPr>
        <p:spPr bwMode="auto">
          <a:xfrm>
            <a:off x="191344" y="1459361"/>
            <a:ext cx="59766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600" b="1" dirty="0">
                <a:solidFill>
                  <a:srgbClr val="A71E39"/>
                </a:solidFill>
              </a:rPr>
              <a:t>Title of Paper </a:t>
            </a:r>
          </a:p>
        </p:txBody>
      </p:sp>
      <p:sp>
        <p:nvSpPr>
          <p:cNvPr id="13316" name="TextBox 4"/>
          <p:cNvSpPr txBox="1">
            <a:spLocks noChangeArrowheads="1"/>
          </p:cNvSpPr>
          <p:nvPr/>
        </p:nvSpPr>
        <p:spPr bwMode="auto">
          <a:xfrm>
            <a:off x="263352" y="2128367"/>
            <a:ext cx="644753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dirty="0">
                <a:solidFill>
                  <a:schemeClr val="bg2">
                    <a:lumMod val="75000"/>
                  </a:schemeClr>
                </a:solidFill>
              </a:rPr>
              <a:t>Author 1, Author 2, Author 3, etc.</a:t>
            </a:r>
          </a:p>
          <a:p>
            <a:r>
              <a:rPr lang="en-US" altLang="en-US" i="1" dirty="0">
                <a:solidFill>
                  <a:schemeClr val="bg2">
                    <a:lumMod val="75000"/>
                  </a:schemeClr>
                </a:solidFill>
              </a:rPr>
              <a:t>Author 1 affiliation, Author 2 affiliation, etc.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90FADF-5007-D74C-B9F2-90936A9EAE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1344" y="189595"/>
            <a:ext cx="1991447" cy="995723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D33E42D6-60B7-C72F-EEE8-6E5DF4AE08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552" y="5877272"/>
            <a:ext cx="757842" cy="714272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51A72C95-B769-514B-7FDA-8DA9EF5A3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584" y="418162"/>
            <a:ext cx="835292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chemeClr val="bg1">
                    <a:lumMod val="50000"/>
                  </a:schemeClr>
                </a:solidFill>
              </a:rPr>
              <a:t>Interactive Poster Paper Preview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8328C6D-96B4-954F-A6B9-36707B017B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725" y="159018"/>
            <a:ext cx="1555750" cy="777875"/>
          </a:xfrm>
          <a:prstGeom prst="rect">
            <a:avLst/>
          </a:prstGeom>
        </p:spPr>
      </p:pic>
      <p:pic>
        <p:nvPicPr>
          <p:cNvPr id="1433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79976" y="1408950"/>
            <a:ext cx="3405601" cy="3405601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3B52B1-F823-D448-89EE-474EB1CA9B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2088" y="1397997"/>
            <a:ext cx="5802312" cy="5460003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altLang="en-US" sz="2000" b="1" dirty="0"/>
              <a:t>Experimentation/Process</a:t>
            </a:r>
          </a:p>
          <a:p>
            <a:pPr marL="0" indent="0" eaLnBrk="1" hangingPunct="1">
              <a:buFontTx/>
              <a:buNone/>
              <a:defRPr/>
            </a:pPr>
            <a:endParaRPr lang="en-US" altLang="en-US" sz="2000" b="1" dirty="0"/>
          </a:p>
          <a:p>
            <a:pPr marL="0" indent="0" eaLnBrk="1" hangingPunct="1">
              <a:buFontTx/>
              <a:buNone/>
              <a:defRPr/>
            </a:pPr>
            <a:r>
              <a:rPr lang="en-US" altLang="en-US" sz="2000" dirty="0"/>
              <a:t>Use this slide to highlight your approach to solving the problem addressed</a:t>
            </a:r>
          </a:p>
          <a:p>
            <a:pPr marL="0" indent="0" eaLnBrk="1" hangingPunct="1">
              <a:buFontTx/>
              <a:buNone/>
              <a:defRPr/>
            </a:pPr>
            <a:endParaRPr lang="en-US" altLang="en-US" sz="2000" b="1" dirty="0"/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400" dirty="0"/>
              <a:t>Change the headings. 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400" dirty="0"/>
              <a:t>Use whatever fonts, colors, sizes, etc. you want. 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400" dirty="0"/>
              <a:t>Use an image(s) that draw viewers attention and provide visual context for your work.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400" dirty="0"/>
              <a:t>The goal of the preview slides is to get people interested in coming to speak to you more about your work.</a:t>
            </a:r>
            <a:endParaRPr lang="en-US" sz="1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4CDFA6-6A98-B54C-91EA-62BE5C8AD139}"/>
              </a:ext>
            </a:extLst>
          </p:cNvPr>
          <p:cNvSpPr txBox="1"/>
          <p:nvPr/>
        </p:nvSpPr>
        <p:spPr>
          <a:xfrm>
            <a:off x="6507194" y="4757080"/>
            <a:ext cx="4537075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1600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Images help visually to tell your story. </a:t>
            </a:r>
          </a:p>
        </p:txBody>
      </p:sp>
      <p:sp>
        <p:nvSpPr>
          <p:cNvPr id="14340" name="TextBox 7"/>
          <p:cNvSpPr txBox="1">
            <a:spLocks noChangeArrowheads="1"/>
          </p:cNvSpPr>
          <p:nvPr/>
        </p:nvSpPr>
        <p:spPr bwMode="auto">
          <a:xfrm>
            <a:off x="1811523" y="188901"/>
            <a:ext cx="1020475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n-US" altLang="en-US" sz="900" b="1" dirty="0"/>
              <a:t>Title of Paper</a:t>
            </a:r>
            <a:br>
              <a:rPr lang="en-US" altLang="en-US" sz="900" b="1" dirty="0"/>
            </a:br>
            <a:r>
              <a:rPr lang="en-US" altLang="en-US" sz="900" dirty="0"/>
              <a:t>First author and affiliation, </a:t>
            </a:r>
            <a:r>
              <a:rPr lang="en-US" altLang="en-US" sz="900" i="1" dirty="0"/>
              <a:t>et al.</a:t>
            </a:r>
            <a:endParaRPr lang="en-US" altLang="en-US" sz="900" dirty="0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23D68051-538F-9A95-F07B-42A5A61DC0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552" y="5877272"/>
            <a:ext cx="757842" cy="7142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3B52B1-F823-D448-89EE-474EB1CA9B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9602" y="1268760"/>
            <a:ext cx="10372902" cy="5761038"/>
          </a:xfrm>
        </p:spPr>
        <p:txBody>
          <a:bodyPr/>
          <a:lstStyle/>
          <a:p>
            <a:pPr marL="57150" indent="0" eaLnBrk="1" hangingPunct="1">
              <a:buFontTx/>
              <a:buNone/>
              <a:defRPr/>
            </a:pPr>
            <a:r>
              <a:rPr lang="en-US" altLang="en-US" sz="2000" b="1" dirty="0"/>
              <a:t>Conclusion/Results</a:t>
            </a:r>
          </a:p>
          <a:p>
            <a:pPr marL="57150" indent="0" eaLnBrk="1" hangingPunct="1">
              <a:buFontTx/>
              <a:buNone/>
              <a:defRPr/>
            </a:pPr>
            <a:endParaRPr lang="en-US" altLang="en-US" sz="1800" b="1" dirty="0"/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1800" dirty="0"/>
              <a:t>You told them what and how, now review your results.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1800" dirty="0"/>
              <a:t>Simple slides will help you formulate a clear message. Stay focused on the main point. 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1800" dirty="0"/>
              <a:t>You have 2-minutes for your preview. Hone and practice what you will say.</a:t>
            </a:r>
          </a:p>
        </p:txBody>
      </p:sp>
      <p:sp>
        <p:nvSpPr>
          <p:cNvPr id="14340" name="TextBox 7"/>
          <p:cNvSpPr txBox="1">
            <a:spLocks noChangeArrowheads="1"/>
          </p:cNvSpPr>
          <p:nvPr/>
        </p:nvSpPr>
        <p:spPr bwMode="auto">
          <a:xfrm>
            <a:off x="2135559" y="107950"/>
            <a:ext cx="97210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n-US" altLang="en-US" sz="900" b="1" dirty="0"/>
              <a:t>Title of Paper</a:t>
            </a:r>
            <a:br>
              <a:rPr lang="en-US" altLang="en-US" sz="900" b="1" dirty="0"/>
            </a:br>
            <a:r>
              <a:rPr lang="en-US" altLang="en-US" sz="900" dirty="0"/>
              <a:t>First author and affiliation, </a:t>
            </a:r>
            <a:r>
              <a:rPr lang="en-US" altLang="en-US" sz="900" i="1" dirty="0"/>
              <a:t>et al.</a:t>
            </a:r>
            <a:endParaRPr lang="en-US" altLang="en-US" sz="900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57F667EF-60F1-A5F6-C697-7920B8D8EA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552" y="5877272"/>
            <a:ext cx="757842" cy="71427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CEF50FA-52FF-358F-5447-96FD898821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725" y="159018"/>
            <a:ext cx="1555750" cy="77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951565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253</Words>
  <Application>Microsoft Macintosh PowerPoint</Application>
  <PresentationFormat>Widescreen</PresentationFormat>
  <Paragraphs>28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Arial</vt:lpstr>
      <vt:lpstr>Default Design</vt:lpstr>
      <vt:lpstr>PowerPoint Presentation</vt:lpstr>
      <vt:lpstr>PowerPoint Presentation</vt:lpstr>
      <vt:lpstr>PowerPoint Presentation</vt:lpstr>
    </vt:vector>
  </TitlesOfParts>
  <Company>University of Leeds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textlvc</dc:creator>
  <cp:lastModifiedBy>Suzanne Grinnan</cp:lastModifiedBy>
  <cp:revision>26</cp:revision>
  <dcterms:created xsi:type="dcterms:W3CDTF">2009-07-08T09:29:49Z</dcterms:created>
  <dcterms:modified xsi:type="dcterms:W3CDTF">2023-04-06T15:16:00Z</dcterms:modified>
</cp:coreProperties>
</file>